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0063" r:id="rId1"/>
  </p:sldMasterIdLst>
  <p:notesMasterIdLst>
    <p:notesMasterId r:id="rId11"/>
  </p:notesMasterIdLst>
  <p:sldIdLst>
    <p:sldId id="890" r:id="rId2"/>
    <p:sldId id="891" r:id="rId3"/>
    <p:sldId id="892" r:id="rId4"/>
    <p:sldId id="893" r:id="rId5"/>
    <p:sldId id="894" r:id="rId6"/>
    <p:sldId id="895" r:id="rId7"/>
    <p:sldId id="896" r:id="rId8"/>
    <p:sldId id="897" r:id="rId9"/>
    <p:sldId id="898" r:id="rId10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760000"/>
    <a:srgbClr val="CC0066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86434" autoAdjust="0"/>
  </p:normalViewPr>
  <p:slideViewPr>
    <p:cSldViewPr>
      <p:cViewPr varScale="1">
        <p:scale>
          <a:sx n="114" d="100"/>
          <a:sy n="114" d="100"/>
        </p:scale>
        <p:origin x="159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8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ABC6D62-51A6-4A0E-AFA2-816619D36A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E27E7C-D902-4CC3-9773-D0DF910325B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ABB7B4-6510-442A-9ECB-A4BB90C69F30}" type="datetimeFigureOut">
              <a:rPr lang="en-US" altLang="en-US"/>
              <a:pPr>
                <a:defRPr/>
              </a:pPr>
              <a:t>5/20/2018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5B2DBB8C-BC07-4745-8873-12FD028D25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9433E1C5-608D-4993-8937-FC372A33A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33B149-EF11-415B-9EB5-7BA5CD5425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E3FA83-89B6-4F3B-AE12-05F9275CB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F5D479-5030-4FC6-A774-E5BD8FF254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979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>
            <a:extLst>
              <a:ext uri="{FF2B5EF4-FFF2-40B4-BE49-F238E27FC236}">
                <a16:creationId xmlns:a16="http://schemas.microsoft.com/office/drawing/2014/main" xmlns="" id="{752CB6DD-B618-422B-88CC-8C3D5A2BAB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>
            <a:extLst>
              <a:ext uri="{FF2B5EF4-FFF2-40B4-BE49-F238E27FC236}">
                <a16:creationId xmlns:a16="http://schemas.microsoft.com/office/drawing/2014/main" xmlns="" id="{E130A880-E7C3-4755-956D-6382724A1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8A5D87-A031-4ABE-8202-20FDC8008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909AD5-DC35-40A5-B9F5-0CFA61B08C8D}" type="slidenum">
              <a:rPr kumimoji="0" lang="en-US" smtClean="0">
                <a:solidFill>
                  <a:prstClr val="black"/>
                </a:solidFill>
                <a:latin typeface="Arial" charset="0"/>
                <a:ea typeface="+mn-ea"/>
              </a:rPr>
              <a:pPr>
                <a:defRPr/>
              </a:pPr>
              <a:t>9</a:t>
            </a:fld>
            <a:endParaRPr kumimoji="0" lang="en-US" dirty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482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350A6-87B2-4889-9C43-8CB5582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9B68-00CA-4E10-B291-595E167F9A75}" type="datetime1">
              <a:rPr lang="en-US"/>
              <a:pPr>
                <a:defRPr/>
              </a:pPr>
              <a:t>5/20/2018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6FEEBA-2E19-4536-A1C9-D4B5CB14F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Lord, please come to revive 1/2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C06D88-76A5-463F-8B3E-B7BBA403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FF8FC-4ACD-47E0-9F42-89C14E8769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69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6CC0F9-319B-4B75-8854-2FE2FBA6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9B68-00CA-4E10-B291-595E167F9A75}" type="datetime1">
              <a:rPr lang="en-US"/>
              <a:pPr>
                <a:defRPr/>
              </a:pPr>
              <a:t>5/20/2018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189756-341B-4F60-A2A2-5B2CDCC0A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Lord, please come to revive 1/2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6C2728-9309-47E0-8358-34ED1785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C88A-F52A-4A2B-AE54-6CA7E7353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41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6A4062-0281-4F48-A64C-18BC365A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9B68-00CA-4E10-B291-595E167F9A75}" type="datetime1">
              <a:rPr lang="en-US"/>
              <a:pPr>
                <a:defRPr/>
              </a:pPr>
              <a:t>5/20/2018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F5900E-7F12-4216-ABAD-9B0DE75D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Lord, please come to revive 1/2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26B09D-D59D-4AD8-8D07-5D7F5B98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9E738-499F-4402-A592-8733DC87E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9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6DBCC5-45A0-4457-A635-0829B8D4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9B68-00CA-4E10-B291-595E167F9A75}" type="datetime1">
              <a:rPr lang="en-US"/>
              <a:pPr>
                <a:defRPr/>
              </a:pPr>
              <a:t>5/20/2018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4DAFC1-D066-44FA-94B1-51941253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Lord, please come to revive 1/2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41F3A9-17AF-4ED9-B507-439B1719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830F-D2A3-46F5-8240-744DD33B65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53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958633-C4FD-4F75-8275-A66BB904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9B68-00CA-4E10-B291-595E167F9A75}" type="datetime1">
              <a:rPr lang="en-US"/>
              <a:pPr>
                <a:defRPr/>
              </a:pPr>
              <a:t>5/20/2018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DAD1A5-2645-4655-B4AD-5512243A8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Lord, please come to revive 1/2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E22C63-4848-46D4-8CBD-60920F61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37149-AE75-49BA-A485-37791C368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56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A8AE43E-E678-4ED3-B544-68AC78C71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9B68-00CA-4E10-B291-595E167F9A75}" type="datetime1">
              <a:rPr lang="en-US"/>
              <a:pPr>
                <a:defRPr/>
              </a:pPr>
              <a:t>5/20/2018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34C410B-A4CE-496A-843A-28F3BFBD2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Lord, please come to revive 1/2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2D94020-C5C5-4F36-9620-EECC0B2D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4F97E-D7F4-4FF9-8F80-8F35E5F26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00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963C4ED-21DC-4706-972E-70265DE3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9B68-00CA-4E10-B291-595E167F9A75}" type="datetime1">
              <a:rPr lang="en-US"/>
              <a:pPr>
                <a:defRPr/>
              </a:pPr>
              <a:t>5/20/2018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AD6F664-88E6-422F-800E-169CC813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Lord, please come to revive 1/2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16A020A-6D3D-4DF6-BE2F-DD1BA75F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A715-0F44-49A0-A689-D7327D9179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74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1BC008D-2443-4763-B0BB-660E722A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9B68-00CA-4E10-B291-595E167F9A75}" type="datetime1">
              <a:rPr lang="en-US"/>
              <a:pPr>
                <a:defRPr/>
              </a:pPr>
              <a:t>5/20/2018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F7F2251-099F-48A3-B115-5201E637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Lord, please come to revive 1/2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C6B5315-312C-4BF5-BAFE-03F34DDA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93BF1-DF0E-4DB8-9D96-E6A9DB5C1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46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2D2EE2E-5930-4265-8236-6BDABE05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9B68-00CA-4E10-B291-595E167F9A75}" type="datetime1">
              <a:rPr lang="en-US"/>
              <a:pPr>
                <a:defRPr/>
              </a:pPr>
              <a:t>5/20/2018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7759532-AB6F-49D3-B815-D0D699D40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Lord, please come to revive 1/2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D2B492C-2814-42F1-A3E2-E15DE8B1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A1B4B-9278-49E2-ACC9-2A361D9BF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4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4395FD1-BEF5-40D8-9E00-F9E1EA94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9B68-00CA-4E10-B291-595E167F9A75}" type="datetime1">
              <a:rPr lang="en-US"/>
              <a:pPr>
                <a:defRPr/>
              </a:pPr>
              <a:t>5/20/2018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4595BE2-FF07-4ECB-BA37-C692EBFAF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Lord, please come to revive 1/2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FC7BD3B-B84A-4443-A3C7-9EF283E9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BC520-E46F-4903-A9A5-48A05C11FD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39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82A9CBC-89C7-45AC-A9AF-EB976901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9B68-00CA-4E10-B291-595E167F9A75}" type="datetime1">
              <a:rPr lang="en-US"/>
              <a:pPr>
                <a:defRPr/>
              </a:pPr>
              <a:t>5/20/2018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0BDF86D-4E2A-42D2-886A-BCAB5E7E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Lord, please come to revive 1/2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807FF54-9737-4367-B3B7-A61B355E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07FC-57EA-4921-BC60-8D5F23ABB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68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>
            <a:extLst>
              <a:ext uri="{FF2B5EF4-FFF2-40B4-BE49-F238E27FC236}">
                <a16:creationId xmlns:a16="http://schemas.microsoft.com/office/drawing/2014/main" xmlns="" id="{2E179EE8-256A-4922-99D0-4DE710FDFF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xmlns="" id="{35E31D62-A153-4129-BADA-3266B039A6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EE13C5-C6B9-4154-A58D-D3EFBE83FB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669B68-00CA-4E10-B291-595E167F9A75}" type="datetime1">
              <a:rPr lang="en-US"/>
              <a:pPr>
                <a:defRPr/>
              </a:pPr>
              <a:t>5/20/2018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B12943-DDB0-4C4E-8376-05632D017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Lord, please come to revive 1/2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A86F77-1065-4AA7-859F-CA1516D33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DCDFA0-FB8B-4FEE-A7A0-92C5A2140F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333" r:id="rId1"/>
    <p:sldLayoutId id="2147501334" r:id="rId2"/>
    <p:sldLayoutId id="2147501335" r:id="rId3"/>
    <p:sldLayoutId id="2147501336" r:id="rId4"/>
    <p:sldLayoutId id="2147501337" r:id="rId5"/>
    <p:sldLayoutId id="2147501338" r:id="rId6"/>
    <p:sldLayoutId id="2147501339" r:id="rId7"/>
    <p:sldLayoutId id="2147501340" r:id="rId8"/>
    <p:sldLayoutId id="2147501341" r:id="rId9"/>
    <p:sldLayoutId id="2147501342" r:id="rId10"/>
    <p:sldLayoutId id="214750134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1">
            <a:extLst>
              <a:ext uri="{FF2B5EF4-FFF2-40B4-BE49-F238E27FC236}">
                <a16:creationId xmlns:a16="http://schemas.microsoft.com/office/drawing/2014/main" xmlns="" id="{D062D3D6-626C-4C93-96DA-8FAED10CA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1">
            <a:extLst>
              <a:ext uri="{FF2B5EF4-FFF2-40B4-BE49-F238E27FC236}">
                <a16:creationId xmlns:a16="http://schemas.microsoft.com/office/drawing/2014/main" xmlns="" id="{A36A1833-14E0-407F-B5F8-C68D0F04C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1">
            <a:extLst>
              <a:ext uri="{FF2B5EF4-FFF2-40B4-BE49-F238E27FC236}">
                <a16:creationId xmlns:a16="http://schemas.microsoft.com/office/drawing/2014/main" xmlns="" id="{F5D07606-B835-4071-9800-6072AB829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1">
            <a:extLst>
              <a:ext uri="{FF2B5EF4-FFF2-40B4-BE49-F238E27FC236}">
                <a16:creationId xmlns:a16="http://schemas.microsoft.com/office/drawing/2014/main" xmlns="" id="{CA6CCF90-0F27-4852-9318-106E4B346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>
            <a:extLst>
              <a:ext uri="{FF2B5EF4-FFF2-40B4-BE49-F238E27FC236}">
                <a16:creationId xmlns:a16="http://schemas.microsoft.com/office/drawing/2014/main" xmlns="" id="{B46BCE54-24C1-4E69-9B1A-55E09C8DC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>
            <a:extLst>
              <a:ext uri="{FF2B5EF4-FFF2-40B4-BE49-F238E27FC236}">
                <a16:creationId xmlns:a16="http://schemas.microsoft.com/office/drawing/2014/main" xmlns="" id="{11AE5563-2E79-49E0-AF13-9C33419E1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1">
            <a:extLst>
              <a:ext uri="{FF2B5EF4-FFF2-40B4-BE49-F238E27FC236}">
                <a16:creationId xmlns:a16="http://schemas.microsoft.com/office/drawing/2014/main" xmlns="" id="{C3A3C3BB-536D-40BE-A677-54C7126CA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1">
            <a:extLst>
              <a:ext uri="{FF2B5EF4-FFF2-40B4-BE49-F238E27FC236}">
                <a16:creationId xmlns:a16="http://schemas.microsoft.com/office/drawing/2014/main" xmlns="" id="{F303BA3F-04AC-4942-A9EE-FAF34C96F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1">
            <a:extLst>
              <a:ext uri="{FF2B5EF4-FFF2-40B4-BE49-F238E27FC236}">
                <a16:creationId xmlns:a16="http://schemas.microsoft.com/office/drawing/2014/main" xmlns="" id="{B4BC9642-67FD-4705-A917-F601A2AB6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48321B-C12A-457D-B56D-551302EEAFE2}"/>
              </a:ext>
            </a:extLst>
          </p:cNvPr>
          <p:cNvSpPr txBox="1"/>
          <p:nvPr/>
        </p:nvSpPr>
        <p:spPr>
          <a:xfrm>
            <a:off x="5791200" y="5257800"/>
            <a:ext cx="1828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en-US" sz="3200" dirty="0">
                <a:solidFill>
                  <a:srgbClr val="FF0000"/>
                </a:solidFill>
                <a:latin typeface="Arial" pitchFamily="34" charset="0"/>
                <a:ea typeface="+mn-ea"/>
              </a:rPr>
              <a:t>(END)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6511</TotalTime>
  <Words>4</Words>
  <Application>Microsoft Office PowerPoint</Application>
  <PresentationFormat>On-screen Show (4:3)</PresentationFormat>
  <Paragraphs>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新細明體</vt:lpstr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S119 聽啊,天使高聲唱 1/4</dc:title>
  <dc:creator>Lu-Tao Wang</dc:creator>
  <cp:lastModifiedBy>PEI</cp:lastModifiedBy>
  <cp:revision>406</cp:revision>
  <dcterms:created xsi:type="dcterms:W3CDTF">1999-09-19T02:56:02Z</dcterms:created>
  <dcterms:modified xsi:type="dcterms:W3CDTF">2018-05-21T00:46:47Z</dcterms:modified>
</cp:coreProperties>
</file>